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6" r:id="rId7"/>
    <p:sldId id="267" r:id="rId8"/>
    <p:sldId id="263" r:id="rId9"/>
    <p:sldId id="264" r:id="rId10"/>
    <p:sldId id="265" r:id="rId11"/>
  </p:sldIdLst>
  <p:sldSz cx="18288000" cy="10287000"/>
  <p:notesSz cx="6858000" cy="9144000"/>
  <p:embeddedFontLst>
    <p:embeddedFont>
      <p:font typeface="Gruppo" panose="020B0604020202020204" charset="0"/>
      <p:regular r:id="rId12"/>
    </p:embeddedFont>
    <p:embeddedFont>
      <p:font typeface="HK Modular" panose="020B0604020202020204" charset="0"/>
      <p:regular r:id="rId13"/>
    </p:embeddedFont>
    <p:embeddedFont>
      <p:font typeface="Raleway Light"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1.jpeg"/><Relationship Id="rId4" Type="http://schemas.openxmlformats.org/officeDocument/2006/relationships/image" Target="../media/image1.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3.svg"/><Relationship Id="rId5" Type="http://schemas.openxmlformats.org/officeDocument/2006/relationships/image" Target="../media/image2.sv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jpe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7.jpeg"/><Relationship Id="rId5" Type="http://schemas.openxmlformats.org/officeDocument/2006/relationships/image" Target="../media/image2.svg"/><Relationship Id="rId10" Type="http://schemas.openxmlformats.org/officeDocument/2006/relationships/image" Target="../media/image16.jpeg"/><Relationship Id="rId4" Type="http://schemas.openxmlformats.org/officeDocument/2006/relationships/image" Target="../media/image1.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1.svg"/><Relationship Id="rId5" Type="http://schemas.openxmlformats.org/officeDocument/2006/relationships/image" Target="../media/image2.svg"/><Relationship Id="rId10"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2167" y="175219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692611" y="8363611"/>
            <a:ext cx="2311059" cy="638693"/>
          </a:xfrm>
          <a:custGeom>
            <a:avLst/>
            <a:gdLst/>
            <a:ahLst/>
            <a:cxnLst/>
            <a:rect l="l" t="t" r="r" b="b"/>
            <a:pathLst>
              <a:path w="2311059" h="638693">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117129" y="63093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362449" y="2781300"/>
            <a:ext cx="12612187" cy="2698175"/>
          </a:xfrm>
          <a:prstGeom prst="rect">
            <a:avLst/>
          </a:prstGeom>
        </p:spPr>
        <p:txBody>
          <a:bodyPr lIns="0" tIns="0" rIns="0" bIns="0" rtlCol="0" anchor="t">
            <a:spAutoFit/>
          </a:bodyPr>
          <a:lstStyle/>
          <a:p>
            <a:pPr algn="ctr">
              <a:lnSpc>
                <a:spcPts val="11242"/>
              </a:lnSpc>
            </a:pPr>
            <a:r>
              <a:rPr lang="en-US" sz="7200" dirty="0">
                <a:solidFill>
                  <a:srgbClr val="FFFFFF"/>
                </a:solidFill>
                <a:latin typeface="HK Modular"/>
                <a:ea typeface="HK Modular"/>
                <a:cs typeface="HK Modular"/>
                <a:sym typeface="HK Modular"/>
              </a:rPr>
              <a:t>FUTURE TECHNOLOGY</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01</a:t>
            </a:r>
          </a:p>
        </p:txBody>
      </p:sp>
      <p:sp>
        <p:nvSpPr>
          <p:cNvPr id="10" name="TextBox 10"/>
          <p:cNvSpPr txBox="1"/>
          <p:nvPr/>
        </p:nvSpPr>
        <p:spPr>
          <a:xfrm>
            <a:off x="2667000" y="6871962"/>
            <a:ext cx="12612186" cy="333425"/>
          </a:xfrm>
          <a:prstGeom prst="rect">
            <a:avLst/>
          </a:prstGeom>
        </p:spPr>
        <p:txBody>
          <a:bodyPr wrap="square" lIns="0" tIns="0" rIns="0" bIns="0" rtlCol="0" anchor="t">
            <a:spAutoFit/>
          </a:bodyPr>
          <a:lstStyle/>
          <a:p>
            <a:pPr algn="ctr">
              <a:lnSpc>
                <a:spcPts val="2565"/>
              </a:lnSpc>
              <a:spcBef>
                <a:spcPct val="0"/>
              </a:spcBef>
            </a:pPr>
            <a:r>
              <a:rPr lang="en-US" sz="2375" dirty="0">
                <a:solidFill>
                  <a:srgbClr val="FFFFFF"/>
                </a:solidFill>
                <a:latin typeface="Gruppo"/>
                <a:ea typeface="Gruppo"/>
                <a:cs typeface="Gruppo"/>
                <a:sym typeface="Gruppo"/>
              </a:rPr>
              <a:t>Exploring innovations that will shape our world tomorrow.</a:t>
            </a:r>
          </a:p>
        </p:txBody>
      </p:sp>
      <p:sp>
        <p:nvSpPr>
          <p:cNvPr id="13" name="TextBox 12">
            <a:extLst>
              <a:ext uri="{FF2B5EF4-FFF2-40B4-BE49-F238E27FC236}">
                <a16:creationId xmlns:a16="http://schemas.microsoft.com/office/drawing/2014/main" id="{258F7DA6-14C6-D06A-076D-257C04290F98}"/>
              </a:ext>
            </a:extLst>
          </p:cNvPr>
          <p:cNvSpPr txBox="1"/>
          <p:nvPr/>
        </p:nvSpPr>
        <p:spPr>
          <a:xfrm>
            <a:off x="14586679" y="9002304"/>
            <a:ext cx="2324294" cy="369332"/>
          </a:xfrm>
          <a:prstGeom prst="rect">
            <a:avLst/>
          </a:prstGeom>
          <a:noFill/>
        </p:spPr>
        <p:txBody>
          <a:bodyPr wrap="square">
            <a:spAutoFit/>
          </a:bodyPr>
          <a:lstStyle/>
          <a:p>
            <a:r>
              <a:rPr lang="en-US" sz="1800" dirty="0">
                <a:solidFill>
                  <a:srgbClr val="00FFFF"/>
                </a:solidFill>
                <a:latin typeface="Gruppo"/>
                <a:ea typeface="Gruppo"/>
                <a:cs typeface="Gruppo"/>
                <a:sym typeface="Gruppo"/>
              </a:rPr>
              <a:t>AI_ML_007  (Aryan)</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10</a:t>
            </a:r>
          </a:p>
        </p:txBody>
      </p:sp>
      <p:sp>
        <p:nvSpPr>
          <p:cNvPr id="10" name="TextBox 10"/>
          <p:cNvSpPr txBox="1"/>
          <p:nvPr/>
        </p:nvSpPr>
        <p:spPr>
          <a:xfrm>
            <a:off x="3818141" y="3648280"/>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02</a:t>
            </a:r>
          </a:p>
        </p:txBody>
      </p:sp>
      <p:sp>
        <p:nvSpPr>
          <p:cNvPr id="10" name="TextBox 10"/>
          <p:cNvSpPr txBox="1"/>
          <p:nvPr/>
        </p:nvSpPr>
        <p:spPr>
          <a:xfrm>
            <a:off x="1776071" y="3663448"/>
            <a:ext cx="8056247" cy="2589421"/>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ARTIFICIAL INTELLIGENCE EVOLUTION</a:t>
            </a:r>
          </a:p>
        </p:txBody>
      </p:sp>
      <p:sp>
        <p:nvSpPr>
          <p:cNvPr id="11" name="TextBox 11"/>
          <p:cNvSpPr txBox="1"/>
          <p:nvPr/>
        </p:nvSpPr>
        <p:spPr>
          <a:xfrm>
            <a:off x="9901384" y="3127242"/>
            <a:ext cx="6704049" cy="3728507"/>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Artificial Intelligence is rapidly advancing, bringing transformative changes across various industries. From healthcare to finance, AI is enhancing decision-making, automating tasks, and enabling machines to learn and adapt in ways that were previously unimaginable. This evolution is paving the way for smarter, more efficient systems that will redefine the way we live and work.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7" name="Group 7"/>
          <p:cNvGrpSpPr/>
          <p:nvPr/>
        </p:nvGrpSpPr>
        <p:grpSpPr>
          <a:xfrm>
            <a:off x="3352800" y="5981700"/>
            <a:ext cx="11833983" cy="2444176"/>
            <a:chOff x="0" y="0"/>
            <a:chExt cx="1833394" cy="378667"/>
          </a:xfrm>
        </p:grpSpPr>
        <p:sp>
          <p:nvSpPr>
            <p:cNvPr id="8" name="Freeform 8"/>
            <p:cNvSpPr/>
            <p:nvPr/>
          </p:nvSpPr>
          <p:spPr>
            <a:xfrm>
              <a:off x="0" y="0"/>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10"/>
              <a:stretch>
                <a:fillRect t="-86172" b="-86172"/>
              </a:stretch>
            </a:blipFill>
            <a:ln w="38100" cap="rnd">
              <a:solidFill>
                <a:srgbClr val="9FCDFF"/>
              </a:solidFill>
              <a:prstDash val="solid"/>
              <a:round/>
            </a:ln>
          </p:spPr>
        </p:sp>
      </p:grpSp>
      <p:sp>
        <p:nvSpPr>
          <p:cNvPr id="10" name="TextBox 10"/>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1" name="TextBox 11"/>
          <p:cNvSpPr txBox="1"/>
          <p:nvPr/>
        </p:nvSpPr>
        <p:spPr>
          <a:xfrm>
            <a:off x="8001000"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03</a:t>
            </a:r>
          </a:p>
        </p:txBody>
      </p:sp>
      <p:sp>
        <p:nvSpPr>
          <p:cNvPr id="12" name="TextBox 12"/>
          <p:cNvSpPr txBox="1"/>
          <p:nvPr/>
        </p:nvSpPr>
        <p:spPr>
          <a:xfrm>
            <a:off x="2655994" y="1429490"/>
            <a:ext cx="12924088" cy="803682"/>
          </a:xfrm>
          <a:prstGeom prst="rect">
            <a:avLst/>
          </a:prstGeom>
        </p:spPr>
        <p:txBody>
          <a:bodyPr wrap="square"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QUANTUM COMPUTING</a:t>
            </a:r>
          </a:p>
        </p:txBody>
      </p:sp>
      <p:sp>
        <p:nvSpPr>
          <p:cNvPr id="13" name="TextBox 13"/>
          <p:cNvSpPr txBox="1"/>
          <p:nvPr/>
        </p:nvSpPr>
        <p:spPr>
          <a:xfrm>
            <a:off x="2655994" y="3594274"/>
            <a:ext cx="13441159" cy="2242607"/>
          </a:xfrm>
          <a:prstGeom prst="rect">
            <a:avLst/>
          </a:prstGeom>
        </p:spPr>
        <p:txBody>
          <a:bodyPr lIns="0" tIns="0" rIns="0" bIns="0" rtlCol="0" anchor="t">
            <a:spAutoFit/>
          </a:bodyPr>
          <a:lstStyle/>
          <a:p>
            <a:pPr algn="ctr">
              <a:lnSpc>
                <a:spcPts val="2999"/>
              </a:lnSpc>
              <a:spcBef>
                <a:spcPct val="0"/>
              </a:spcBef>
            </a:pPr>
            <a:r>
              <a:rPr lang="en-US" sz="2777" dirty="0">
                <a:solidFill>
                  <a:srgbClr val="FFFFFF"/>
                </a:solidFill>
                <a:latin typeface="Raleway Light"/>
                <a:ea typeface="Raleway Light"/>
                <a:cs typeface="Raleway Light"/>
                <a:sym typeface="Raleway Light"/>
              </a:rPr>
              <a:t>Quantum computing represents a leap forward in computational power, harnessing the principles of quantum mechanics to perform complex calculations at unprecedented speeds. Unlike classical computers, which use bits as the basic unit of information, quantum computers use qubits, allowing them to process vast amounts of data simultaneously. This breakthrough could revolutionize fields like cryptography, material science, and artificial intelligence.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649943" y="395308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2001559" y="4762500"/>
            <a:ext cx="6526927" cy="2730483"/>
            <a:chOff x="0" y="0"/>
            <a:chExt cx="1011192" cy="423023"/>
          </a:xfrm>
        </p:grpSpPr>
        <p:sp>
          <p:nvSpPr>
            <p:cNvPr id="9" name="Freeform 9"/>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12"/>
              <a:stretch>
                <a:fillRect t="-21" b="-59437"/>
              </a:stretch>
            </a:blipFill>
          </p:spPr>
        </p:sp>
      </p:grpSp>
      <p:sp>
        <p:nvSpPr>
          <p:cNvPr id="11" name="TextBox 11"/>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2" name="TextBox 12"/>
          <p:cNvSpPr txBox="1"/>
          <p:nvPr/>
        </p:nvSpPr>
        <p:spPr>
          <a:xfrm>
            <a:off x="8038906"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04</a:t>
            </a:r>
          </a:p>
        </p:txBody>
      </p:sp>
      <p:sp>
        <p:nvSpPr>
          <p:cNvPr id="13" name="TextBox 13"/>
          <p:cNvSpPr txBox="1"/>
          <p:nvPr/>
        </p:nvSpPr>
        <p:spPr>
          <a:xfrm>
            <a:off x="1700452" y="1727293"/>
            <a:ext cx="6802634" cy="860801"/>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5G NETWORKS</a:t>
            </a:r>
          </a:p>
        </p:txBody>
      </p:sp>
      <p:sp>
        <p:nvSpPr>
          <p:cNvPr id="14" name="TextBox 14"/>
          <p:cNvSpPr txBox="1"/>
          <p:nvPr/>
        </p:nvSpPr>
        <p:spPr>
          <a:xfrm>
            <a:off x="9901384" y="3127242"/>
            <a:ext cx="6704049" cy="4099982"/>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The deployment of 5G networks is revolutionizing how we connect and communicate. With significantly faster data speeds, lower latency, and the capacity to support a massive number of connected devices, 5G is enabling new applications like smart cities, autonomous vehicles, and advanced IoT (Internet of Things) solutions. This technology is laying the foundation for a more connected and efficient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a:grpSpLocks noChangeAspect="1"/>
          </p:cNvGrpSpPr>
          <p:nvPr/>
        </p:nvGrpSpPr>
        <p:grpSpPr>
          <a:xfrm>
            <a:off x="1877397" y="2102106"/>
            <a:ext cx="6205782" cy="620578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id="14" name="TextBox 14"/>
          <p:cNvSpPr txBox="1"/>
          <p:nvPr/>
        </p:nvSpPr>
        <p:spPr>
          <a:xfrm>
            <a:off x="7620001" y="1493015"/>
            <a:ext cx="7848600" cy="1725111"/>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AUTONOMOUS VEHICLES</a:t>
            </a:r>
          </a:p>
        </p:txBody>
      </p:sp>
      <p:sp>
        <p:nvSpPr>
          <p:cNvPr id="15" name="TextBox 15"/>
          <p:cNvSpPr txBox="1"/>
          <p:nvPr/>
        </p:nvSpPr>
        <p:spPr>
          <a:xfrm>
            <a:off x="8534400" y="4907861"/>
            <a:ext cx="8839200" cy="3077766"/>
          </a:xfrm>
          <a:prstGeom prst="rect">
            <a:avLst/>
          </a:prstGeom>
        </p:spPr>
        <p:txBody>
          <a:bodyPr wrap="square"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99A3FFEA-0D4C-C163-C1CB-C19C34C54E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9166FE-F57B-6850-1427-10B72E9975F2}"/>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04B053B-2BB2-DF13-CCBD-CE96709F2A14}"/>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52C25BC-C762-12E3-273A-01E64F859CAC}"/>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0926EF3B-1E69-3FEC-4D03-1683DA85F6D8}"/>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BDE27779-7877-4911-566F-BFBAA9830EDB}"/>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a:extLst>
              <a:ext uri="{FF2B5EF4-FFF2-40B4-BE49-F238E27FC236}">
                <a16:creationId xmlns:a16="http://schemas.microsoft.com/office/drawing/2014/main" id="{D62F5401-296D-89D7-0555-03ABA03E83C0}"/>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7EA069A4-2985-22F6-6183-3FA531043187}"/>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7B9DF157-22E3-87B9-2AEE-60D7704598C9}"/>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7C5B488F-7D97-1FC7-B01B-40E7A48972C1}"/>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5F13481F-8C62-C82F-48B1-1C1365E566DB}"/>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83360A24-E9ED-C904-FB54-341525FCE2EF}"/>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06</a:t>
            </a:r>
          </a:p>
        </p:txBody>
      </p:sp>
      <p:sp>
        <p:nvSpPr>
          <p:cNvPr id="14" name="TextBox 14">
            <a:extLst>
              <a:ext uri="{FF2B5EF4-FFF2-40B4-BE49-F238E27FC236}">
                <a16:creationId xmlns:a16="http://schemas.microsoft.com/office/drawing/2014/main" id="{A8A6807D-16CD-1925-3048-F818FFC23837}"/>
              </a:ext>
            </a:extLst>
          </p:cNvPr>
          <p:cNvSpPr txBox="1"/>
          <p:nvPr/>
        </p:nvSpPr>
        <p:spPr>
          <a:xfrm>
            <a:off x="7620000" y="1305730"/>
            <a:ext cx="7960081" cy="1725111"/>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AUTONOMOUS VEHICLES</a:t>
            </a:r>
          </a:p>
        </p:txBody>
      </p:sp>
      <p:sp>
        <p:nvSpPr>
          <p:cNvPr id="15" name="TextBox 15">
            <a:extLst>
              <a:ext uri="{FF2B5EF4-FFF2-40B4-BE49-F238E27FC236}">
                <a16:creationId xmlns:a16="http://schemas.microsoft.com/office/drawing/2014/main" id="{9429A2E1-0CE1-526A-7F65-1BFC9F91A175}"/>
              </a:ext>
            </a:extLst>
          </p:cNvPr>
          <p:cNvSpPr txBox="1"/>
          <p:nvPr/>
        </p:nvSpPr>
        <p:spPr>
          <a:xfrm>
            <a:off x="8437447" y="4686300"/>
            <a:ext cx="8631353" cy="3077766"/>
          </a:xfrm>
          <a:prstGeom prst="rect">
            <a:avLst/>
          </a:prstGeom>
        </p:spPr>
        <p:txBody>
          <a:bodyPr wrap="square"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extLst>
      <p:ext uri="{BB962C8B-B14F-4D97-AF65-F5344CB8AC3E}">
        <p14:creationId xmlns:p14="http://schemas.microsoft.com/office/powerpoint/2010/main" val="60991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0D5C0FAB-3493-A6F3-7C2E-E3275E1C3B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DE6252-0C68-1627-A5EA-5A55BCF06739}"/>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151FB88-252B-0A00-B16C-01AAC83863AD}"/>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1DE01AE-FBC2-6B39-30A0-AD35D170CF67}"/>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9073558E-484E-BA00-C022-D12499B9628A}"/>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79993042-BD27-B587-1160-222F70DDA9D0}"/>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a:extLst>
              <a:ext uri="{FF2B5EF4-FFF2-40B4-BE49-F238E27FC236}">
                <a16:creationId xmlns:a16="http://schemas.microsoft.com/office/drawing/2014/main" id="{DAC359B7-5073-2034-5893-1FF1F2A28A87}"/>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63BA2D05-816C-D5F5-4DB9-525FB6238F36}"/>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350D60D6-A323-7958-2EBD-30A94834B0E7}"/>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3740790A-4D46-62D8-DB3C-F8E5336A89EE}"/>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0A1FC645-0245-7998-B0CE-9D5439548912}"/>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16ED22DD-F9BD-7317-9548-0707B8BBACF5}"/>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07</a:t>
            </a:r>
          </a:p>
        </p:txBody>
      </p:sp>
      <p:sp>
        <p:nvSpPr>
          <p:cNvPr id="14" name="TextBox 14">
            <a:extLst>
              <a:ext uri="{FF2B5EF4-FFF2-40B4-BE49-F238E27FC236}">
                <a16:creationId xmlns:a16="http://schemas.microsoft.com/office/drawing/2014/main" id="{17C0F3D2-4504-12C9-4995-460A171F7C84}"/>
              </a:ext>
            </a:extLst>
          </p:cNvPr>
          <p:cNvSpPr txBox="1"/>
          <p:nvPr/>
        </p:nvSpPr>
        <p:spPr>
          <a:xfrm>
            <a:off x="7620000" y="1387614"/>
            <a:ext cx="7960082" cy="1725111"/>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AUTONOMOUS VEHICLES</a:t>
            </a:r>
          </a:p>
        </p:txBody>
      </p:sp>
      <p:sp>
        <p:nvSpPr>
          <p:cNvPr id="15" name="TextBox 15">
            <a:extLst>
              <a:ext uri="{FF2B5EF4-FFF2-40B4-BE49-F238E27FC236}">
                <a16:creationId xmlns:a16="http://schemas.microsoft.com/office/drawing/2014/main" id="{01B52B09-9101-4BBA-B8CC-3505737587C3}"/>
              </a:ext>
            </a:extLst>
          </p:cNvPr>
          <p:cNvSpPr txBox="1"/>
          <p:nvPr/>
        </p:nvSpPr>
        <p:spPr>
          <a:xfrm>
            <a:off x="8526280" y="4109210"/>
            <a:ext cx="9444220" cy="3077766"/>
          </a:xfrm>
          <a:prstGeom prst="rect">
            <a:avLst/>
          </a:prstGeom>
        </p:spPr>
        <p:txBody>
          <a:bodyPr wrap="square"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extLst>
      <p:ext uri="{BB962C8B-B14F-4D97-AF65-F5344CB8AC3E}">
        <p14:creationId xmlns:p14="http://schemas.microsoft.com/office/powerpoint/2010/main" val="333477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08</a:t>
            </a:r>
          </a:p>
        </p:txBody>
      </p:sp>
      <p:sp>
        <p:nvSpPr>
          <p:cNvPr id="10" name="TextBox 10"/>
          <p:cNvSpPr txBox="1"/>
          <p:nvPr/>
        </p:nvSpPr>
        <p:spPr>
          <a:xfrm>
            <a:off x="2529687" y="1434637"/>
            <a:ext cx="12786513" cy="803682"/>
          </a:xfrm>
          <a:prstGeom prst="rect">
            <a:avLst/>
          </a:prstGeom>
        </p:spPr>
        <p:txBody>
          <a:bodyPr wrap="square"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VIRTUAL REALITY</a:t>
            </a:r>
          </a:p>
        </p:txBody>
      </p:sp>
      <p:sp>
        <p:nvSpPr>
          <p:cNvPr id="11" name="TextBox 11"/>
          <p:cNvSpPr txBox="1"/>
          <p:nvPr/>
        </p:nvSpPr>
        <p:spPr>
          <a:xfrm>
            <a:off x="2529687" y="6431221"/>
            <a:ext cx="13890004" cy="1871132"/>
          </a:xfrm>
          <a:prstGeom prst="rect">
            <a:avLst/>
          </a:prstGeom>
        </p:spPr>
        <p:txBody>
          <a:bodyPr lIns="0" tIns="0" rIns="0" bIns="0" rtlCol="0" anchor="t">
            <a:spAutoFit/>
          </a:bodyPr>
          <a:lstStyle/>
          <a:p>
            <a:pPr algn="ctr">
              <a:lnSpc>
                <a:spcPts val="2999"/>
              </a:lnSpc>
              <a:spcBef>
                <a:spcPct val="0"/>
              </a:spcBef>
            </a:pPr>
            <a:r>
              <a:rPr lang="en-US" sz="2777" dirty="0">
                <a:solidFill>
                  <a:srgbClr val="FFFFFF"/>
                </a:solidFill>
                <a:latin typeface="Raleway Light"/>
                <a:ea typeface="Raleway Light"/>
                <a:cs typeface="Raleway Light"/>
                <a:sym typeface="Raleway Light"/>
              </a:rPr>
              <a:t>Virtual Reality (VR) is extending its reach beyond gaming into areas like education, healthcare, and entertainment. By creating immersive, interactive experiences, VR has the potential to revolutionize how we learn, train, and even treat medical conditions. As the technology continues to improve, VR is expected to become an integral part of various industries, offering new ways to engage and experience the world.</a:t>
            </a:r>
          </a:p>
        </p:txBody>
      </p:sp>
      <p:grpSp>
        <p:nvGrpSpPr>
          <p:cNvPr id="12" name="Group 12"/>
          <p:cNvGrpSpPr>
            <a:grpSpLocks noChangeAspect="1"/>
          </p:cNvGrpSpPr>
          <p:nvPr/>
        </p:nvGrpSpPr>
        <p:grpSpPr>
          <a:xfrm>
            <a:off x="3946380" y="3739738"/>
            <a:ext cx="2441114" cy="2441114"/>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65" r="-24665"/>
              </a:stretch>
            </a:blipFill>
          </p:spPr>
        </p:sp>
      </p:grpSp>
      <p:grpSp>
        <p:nvGrpSpPr>
          <p:cNvPr id="16" name="Group 16"/>
          <p:cNvGrpSpPr>
            <a:grpSpLocks noChangeAspect="1"/>
          </p:cNvGrpSpPr>
          <p:nvPr/>
        </p:nvGrpSpPr>
        <p:grpSpPr>
          <a:xfrm>
            <a:off x="6670786" y="3830379"/>
            <a:ext cx="2441114" cy="2441114"/>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grpSp>
        <p:nvGrpSpPr>
          <p:cNvPr id="20" name="Group 20"/>
          <p:cNvGrpSpPr>
            <a:grpSpLocks noChangeAspect="1"/>
          </p:cNvGrpSpPr>
          <p:nvPr/>
        </p:nvGrpSpPr>
        <p:grpSpPr>
          <a:xfrm>
            <a:off x="9528500" y="3922943"/>
            <a:ext cx="2441114" cy="2441114"/>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24712" r="-24712"/>
              </a:stretch>
            </a:blipFill>
          </p:spPr>
        </p:sp>
      </p:grpSp>
      <p:grpSp>
        <p:nvGrpSpPr>
          <p:cNvPr id="24" name="Group 24"/>
          <p:cNvGrpSpPr>
            <a:grpSpLocks noChangeAspect="1"/>
          </p:cNvGrpSpPr>
          <p:nvPr/>
        </p:nvGrpSpPr>
        <p:grpSpPr>
          <a:xfrm>
            <a:off x="12536197" y="3832666"/>
            <a:ext cx="2441114" cy="2441114"/>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4712" r="-24712"/>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0" name="TextBox 10"/>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09</a:t>
            </a:r>
          </a:p>
        </p:txBody>
      </p:sp>
      <p:sp>
        <p:nvSpPr>
          <p:cNvPr id="11" name="TextBox 11"/>
          <p:cNvSpPr txBox="1"/>
          <p:nvPr/>
        </p:nvSpPr>
        <p:spPr>
          <a:xfrm>
            <a:off x="1776071" y="2159387"/>
            <a:ext cx="8134270" cy="1730042"/>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SPACE EXPLORATION</a:t>
            </a:r>
          </a:p>
        </p:txBody>
      </p:sp>
      <p:sp>
        <p:nvSpPr>
          <p:cNvPr id="12" name="TextBox 12"/>
          <p:cNvSpPr txBox="1"/>
          <p:nvPr/>
        </p:nvSpPr>
        <p:spPr>
          <a:xfrm>
            <a:off x="1776071" y="5179339"/>
            <a:ext cx="10422130" cy="2985557"/>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Space exploration is entering a new era, driven by advances in technology and a renewed interest in reaching beyond our planet. From ambitious missions to Mars to the development of space tourism, these efforts are expanding our understanding of the universe and pushing the boundaries of what humanity can achieve. The future of space exploration holds the promise of new discoveries and the potential for human settlement on other planets.</a:t>
            </a:r>
          </a:p>
        </p:txBody>
      </p:sp>
      <p:grpSp>
        <p:nvGrpSpPr>
          <p:cNvPr id="13" name="Group 13"/>
          <p:cNvGrpSpPr>
            <a:grpSpLocks noChangeAspect="1"/>
          </p:cNvGrpSpPr>
          <p:nvPr/>
        </p:nvGrpSpPr>
        <p:grpSpPr>
          <a:xfrm>
            <a:off x="12873687" y="3291828"/>
            <a:ext cx="3965809" cy="3965809"/>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38492" r="-38492"/>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679</Words>
  <Application>Microsoft Office PowerPoint</Application>
  <PresentationFormat>Custom</PresentationFormat>
  <Paragraphs>39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Raleway Light</vt:lpstr>
      <vt:lpstr>HK Modular</vt:lpstr>
      <vt:lpstr>Gruppo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Modern Future Technology Presentation</dc:title>
  <cp:lastModifiedBy>Aryan Kumar</cp:lastModifiedBy>
  <cp:revision>11</cp:revision>
  <dcterms:created xsi:type="dcterms:W3CDTF">2006-08-16T00:00:00Z</dcterms:created>
  <dcterms:modified xsi:type="dcterms:W3CDTF">2025-06-27T12:16:47Z</dcterms:modified>
  <dc:identifier>DAGqfb4PcXE</dc:identifier>
</cp:coreProperties>
</file>